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30275213" cy="42803763"/>
  <p:notesSz cx="7099300" cy="10234613"/>
  <p:defaultTextStyle>
    <a:defPPr>
      <a:defRPr lang="de-DE"/>
    </a:defPPr>
    <a:lvl1pPr marL="0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1pPr>
    <a:lvl2pPr marL="2087797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2pPr>
    <a:lvl3pPr marL="4175596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3pPr>
    <a:lvl4pPr marL="6263393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4pPr>
    <a:lvl5pPr marL="8351190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5pPr>
    <a:lvl6pPr marL="10438988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6pPr>
    <a:lvl7pPr marL="12526786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7pPr>
    <a:lvl8pPr marL="14614583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8pPr>
    <a:lvl9pPr marL="16702381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5C"/>
    <a:srgbClr val="DE633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2910" y="144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58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761" y="9987548"/>
            <a:ext cx="27247692" cy="282485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85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86794" y="10700941"/>
            <a:ext cx="22553980" cy="227969671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4335" y="10700941"/>
            <a:ext cx="67167874" cy="2279696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44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3761" y="9987548"/>
            <a:ext cx="27247692" cy="282485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2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533" y="27505385"/>
            <a:ext cx="25733931" cy="8501303"/>
          </a:xfrm>
          <a:prstGeom prst="rect">
            <a:avLst/>
          </a:prstGeom>
        </p:spPr>
        <p:txBody>
          <a:bodyPr anchor="t"/>
          <a:lstStyle>
            <a:lvl1pPr algn="l">
              <a:defRPr sz="18296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533" y="18142064"/>
            <a:ext cx="25733931" cy="93633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98">
                <a:solidFill>
                  <a:schemeClr val="tx1">
                    <a:tint val="75000"/>
                  </a:schemeClr>
                </a:solidFill>
              </a:defRPr>
            </a:lvl1pPr>
            <a:lvl2pPr marL="2087797" indent="0">
              <a:buNone/>
              <a:defRPr sz="8198">
                <a:solidFill>
                  <a:schemeClr val="tx1">
                    <a:tint val="75000"/>
                  </a:schemeClr>
                </a:solidFill>
              </a:defRPr>
            </a:lvl2pPr>
            <a:lvl3pPr marL="4175596" indent="0">
              <a:buNone/>
              <a:defRPr sz="7299">
                <a:solidFill>
                  <a:schemeClr val="tx1">
                    <a:tint val="75000"/>
                  </a:schemeClr>
                </a:solidFill>
              </a:defRPr>
            </a:lvl3pPr>
            <a:lvl4pPr marL="6263393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4pPr>
            <a:lvl5pPr marL="8351190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5pPr>
            <a:lvl6pPr marL="10438988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6pPr>
            <a:lvl7pPr marL="12526786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7pPr>
            <a:lvl8pPr marL="14614583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8pPr>
            <a:lvl9pPr marL="16702381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73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4335" y="62342888"/>
            <a:ext cx="44860929" cy="176327723"/>
          </a:xfrm>
          <a:prstGeom prst="rect">
            <a:avLst/>
          </a:prstGeom>
        </p:spPr>
        <p:txBody>
          <a:bodyPr/>
          <a:lstStyle>
            <a:lvl1pPr>
              <a:defRPr sz="12797"/>
            </a:lvl1pPr>
            <a:lvl2pPr>
              <a:defRPr sz="10998"/>
            </a:lvl2pPr>
            <a:lvl3pPr>
              <a:defRPr sz="9098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79849" y="62342888"/>
            <a:ext cx="44860926" cy="176327723"/>
          </a:xfrm>
          <a:prstGeom prst="rect">
            <a:avLst/>
          </a:prstGeom>
        </p:spPr>
        <p:txBody>
          <a:bodyPr/>
          <a:lstStyle>
            <a:lvl1pPr>
              <a:defRPr sz="12797"/>
            </a:lvl1pPr>
            <a:lvl2pPr>
              <a:defRPr sz="10998"/>
            </a:lvl2pPr>
            <a:lvl3pPr>
              <a:defRPr sz="9098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4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761" y="9581309"/>
            <a:ext cx="13376810" cy="399303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998" b="1"/>
            </a:lvl1pPr>
            <a:lvl2pPr marL="2087797" indent="0">
              <a:buNone/>
              <a:defRPr sz="9098" b="1"/>
            </a:lvl2pPr>
            <a:lvl3pPr marL="4175596" indent="0">
              <a:buNone/>
              <a:defRPr sz="8198" b="1"/>
            </a:lvl3pPr>
            <a:lvl4pPr marL="6263393" indent="0">
              <a:buNone/>
              <a:defRPr sz="7299" b="1"/>
            </a:lvl4pPr>
            <a:lvl5pPr marL="8351190" indent="0">
              <a:buNone/>
              <a:defRPr sz="7299" b="1"/>
            </a:lvl5pPr>
            <a:lvl6pPr marL="10438988" indent="0">
              <a:buNone/>
              <a:defRPr sz="7299" b="1"/>
            </a:lvl6pPr>
            <a:lvl7pPr marL="12526786" indent="0">
              <a:buNone/>
              <a:defRPr sz="7299" b="1"/>
            </a:lvl7pPr>
            <a:lvl8pPr marL="14614583" indent="0">
              <a:buNone/>
              <a:defRPr sz="7299" b="1"/>
            </a:lvl8pPr>
            <a:lvl9pPr marL="16702381" indent="0">
              <a:buNone/>
              <a:defRPr sz="729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761" y="13574342"/>
            <a:ext cx="13376810" cy="24661708"/>
          </a:xfrm>
          <a:prstGeom prst="rect">
            <a:avLst/>
          </a:prstGeom>
        </p:spPr>
        <p:txBody>
          <a:bodyPr/>
          <a:lstStyle>
            <a:lvl1pPr>
              <a:defRPr sz="10998"/>
            </a:lvl1pPr>
            <a:lvl2pPr>
              <a:defRPr sz="9098"/>
            </a:lvl2pPr>
            <a:lvl3pPr>
              <a:defRPr sz="8198"/>
            </a:lvl3pPr>
            <a:lvl4pPr>
              <a:defRPr sz="7299"/>
            </a:lvl4pPr>
            <a:lvl5pPr>
              <a:defRPr sz="7299"/>
            </a:lvl5pPr>
            <a:lvl6pPr>
              <a:defRPr sz="7299"/>
            </a:lvl6pPr>
            <a:lvl7pPr>
              <a:defRPr sz="7299"/>
            </a:lvl7pPr>
            <a:lvl8pPr>
              <a:defRPr sz="7299"/>
            </a:lvl8pPr>
            <a:lvl9pPr>
              <a:defRPr sz="729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79389" y="9581309"/>
            <a:ext cx="13382065" cy="399303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998" b="1"/>
            </a:lvl1pPr>
            <a:lvl2pPr marL="2087797" indent="0">
              <a:buNone/>
              <a:defRPr sz="9098" b="1"/>
            </a:lvl2pPr>
            <a:lvl3pPr marL="4175596" indent="0">
              <a:buNone/>
              <a:defRPr sz="8198" b="1"/>
            </a:lvl3pPr>
            <a:lvl4pPr marL="6263393" indent="0">
              <a:buNone/>
              <a:defRPr sz="7299" b="1"/>
            </a:lvl4pPr>
            <a:lvl5pPr marL="8351190" indent="0">
              <a:buNone/>
              <a:defRPr sz="7299" b="1"/>
            </a:lvl5pPr>
            <a:lvl6pPr marL="10438988" indent="0">
              <a:buNone/>
              <a:defRPr sz="7299" b="1"/>
            </a:lvl6pPr>
            <a:lvl7pPr marL="12526786" indent="0">
              <a:buNone/>
              <a:defRPr sz="7299" b="1"/>
            </a:lvl7pPr>
            <a:lvl8pPr marL="14614583" indent="0">
              <a:buNone/>
              <a:defRPr sz="7299" b="1"/>
            </a:lvl8pPr>
            <a:lvl9pPr marL="16702381" indent="0">
              <a:buNone/>
              <a:defRPr sz="729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79389" y="13574342"/>
            <a:ext cx="13382065" cy="24661708"/>
          </a:xfrm>
          <a:prstGeom prst="rect">
            <a:avLst/>
          </a:prstGeom>
        </p:spPr>
        <p:txBody>
          <a:bodyPr/>
          <a:lstStyle>
            <a:lvl1pPr>
              <a:defRPr sz="10998"/>
            </a:lvl1pPr>
            <a:lvl2pPr>
              <a:defRPr sz="9098"/>
            </a:lvl2pPr>
            <a:lvl3pPr>
              <a:defRPr sz="8198"/>
            </a:lvl3pPr>
            <a:lvl4pPr>
              <a:defRPr sz="7299"/>
            </a:lvl4pPr>
            <a:lvl5pPr>
              <a:defRPr sz="7299"/>
            </a:lvl5pPr>
            <a:lvl6pPr>
              <a:defRPr sz="7299"/>
            </a:lvl6pPr>
            <a:lvl7pPr>
              <a:defRPr sz="7299"/>
            </a:lvl7pPr>
            <a:lvl8pPr>
              <a:defRPr sz="7299"/>
            </a:lvl8pPr>
            <a:lvl9pPr>
              <a:defRPr sz="729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23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63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1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3" y="1704224"/>
            <a:ext cx="9960336" cy="7252860"/>
          </a:xfrm>
          <a:prstGeom prst="rect">
            <a:avLst/>
          </a:prstGeom>
        </p:spPr>
        <p:txBody>
          <a:bodyPr anchor="b"/>
          <a:lstStyle>
            <a:lvl1pPr algn="l">
              <a:defRPr sz="9098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6768" y="1704227"/>
            <a:ext cx="16924685" cy="36531826"/>
          </a:xfrm>
          <a:prstGeom prst="rect">
            <a:avLst/>
          </a:prstGeom>
        </p:spPr>
        <p:txBody>
          <a:bodyPr/>
          <a:lstStyle>
            <a:lvl1pPr>
              <a:defRPr sz="14597"/>
            </a:lvl1pPr>
            <a:lvl2pPr>
              <a:defRPr sz="12797"/>
            </a:lvl2pPr>
            <a:lvl3pPr>
              <a:defRPr sz="10998"/>
            </a:lvl3pPr>
            <a:lvl4pPr>
              <a:defRPr sz="9098"/>
            </a:lvl4pPr>
            <a:lvl5pPr>
              <a:defRPr sz="9098"/>
            </a:lvl5pPr>
            <a:lvl6pPr>
              <a:defRPr sz="9098"/>
            </a:lvl6pPr>
            <a:lvl7pPr>
              <a:defRPr sz="9098"/>
            </a:lvl7pPr>
            <a:lvl8pPr>
              <a:defRPr sz="9098"/>
            </a:lvl8pPr>
            <a:lvl9pPr>
              <a:defRPr sz="909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3763" y="8957088"/>
            <a:ext cx="9960336" cy="29278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99"/>
            </a:lvl1pPr>
            <a:lvl2pPr marL="2087797" indent="0">
              <a:buNone/>
              <a:defRPr sz="5499"/>
            </a:lvl2pPr>
            <a:lvl3pPr marL="4175596" indent="0">
              <a:buNone/>
              <a:defRPr sz="4599"/>
            </a:lvl3pPr>
            <a:lvl4pPr marL="6263393" indent="0">
              <a:buNone/>
              <a:defRPr sz="4099"/>
            </a:lvl4pPr>
            <a:lvl5pPr marL="8351190" indent="0">
              <a:buNone/>
              <a:defRPr sz="4099"/>
            </a:lvl5pPr>
            <a:lvl6pPr marL="10438988" indent="0">
              <a:buNone/>
              <a:defRPr sz="4099"/>
            </a:lvl6pPr>
            <a:lvl7pPr marL="12526786" indent="0">
              <a:buNone/>
              <a:defRPr sz="4099"/>
            </a:lvl7pPr>
            <a:lvl8pPr marL="14614583" indent="0">
              <a:buNone/>
              <a:defRPr sz="4099"/>
            </a:lvl8pPr>
            <a:lvl9pPr marL="16702381" indent="0">
              <a:buNone/>
              <a:defRPr sz="4099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65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154" y="29962635"/>
            <a:ext cx="18165128" cy="3537258"/>
          </a:xfrm>
          <a:prstGeom prst="rect">
            <a:avLst/>
          </a:prstGeom>
        </p:spPr>
        <p:txBody>
          <a:bodyPr anchor="b"/>
          <a:lstStyle>
            <a:lvl1pPr algn="l">
              <a:defRPr sz="9098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4154" y="3824596"/>
            <a:ext cx="18165128" cy="25682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597"/>
            </a:lvl1pPr>
            <a:lvl2pPr marL="2087797" indent="0">
              <a:buNone/>
              <a:defRPr sz="12797"/>
            </a:lvl2pPr>
            <a:lvl3pPr marL="4175596" indent="0">
              <a:buNone/>
              <a:defRPr sz="10998"/>
            </a:lvl3pPr>
            <a:lvl4pPr marL="6263393" indent="0">
              <a:buNone/>
              <a:defRPr sz="9098"/>
            </a:lvl4pPr>
            <a:lvl5pPr marL="8351190" indent="0">
              <a:buNone/>
              <a:defRPr sz="9098"/>
            </a:lvl5pPr>
            <a:lvl6pPr marL="10438988" indent="0">
              <a:buNone/>
              <a:defRPr sz="9098"/>
            </a:lvl6pPr>
            <a:lvl7pPr marL="12526786" indent="0">
              <a:buNone/>
              <a:defRPr sz="9098"/>
            </a:lvl7pPr>
            <a:lvl8pPr marL="14614583" indent="0">
              <a:buNone/>
              <a:defRPr sz="9098"/>
            </a:lvl8pPr>
            <a:lvl9pPr marL="16702381" indent="0">
              <a:buNone/>
              <a:defRPr sz="9098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4154" y="33499894"/>
            <a:ext cx="18165128" cy="5023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99"/>
            </a:lvl1pPr>
            <a:lvl2pPr marL="2087797" indent="0">
              <a:buNone/>
              <a:defRPr sz="5499"/>
            </a:lvl2pPr>
            <a:lvl3pPr marL="4175596" indent="0">
              <a:buNone/>
              <a:defRPr sz="4599"/>
            </a:lvl3pPr>
            <a:lvl4pPr marL="6263393" indent="0">
              <a:buNone/>
              <a:defRPr sz="4099"/>
            </a:lvl4pPr>
            <a:lvl5pPr marL="8351190" indent="0">
              <a:buNone/>
              <a:defRPr sz="4099"/>
            </a:lvl5pPr>
            <a:lvl6pPr marL="10438988" indent="0">
              <a:buNone/>
              <a:defRPr sz="4099"/>
            </a:lvl6pPr>
            <a:lvl7pPr marL="12526786" indent="0">
              <a:buNone/>
              <a:defRPr sz="4099"/>
            </a:lvl7pPr>
            <a:lvl8pPr marL="14614583" indent="0">
              <a:buNone/>
              <a:defRPr sz="4099"/>
            </a:lvl8pPr>
            <a:lvl9pPr marL="16702381" indent="0">
              <a:buNone/>
              <a:defRPr sz="4099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761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697236" y="39672751"/>
            <a:ext cx="7064217" cy="2278904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8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0" r="32176" b="44801"/>
          <a:stretch/>
        </p:blipFill>
        <p:spPr bwMode="auto">
          <a:xfrm>
            <a:off x="4912471" y="41564121"/>
            <a:ext cx="12492543" cy="79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19" y="591569"/>
            <a:ext cx="6554023" cy="453650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9" t="56384" r="32176" b="30059"/>
          <a:stretch/>
        </p:blipFill>
        <p:spPr bwMode="auto">
          <a:xfrm>
            <a:off x="2464198" y="40861222"/>
            <a:ext cx="15124271" cy="846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9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175596" rtl="0" eaLnBrk="1" latinLnBrk="0" hangingPunct="1">
        <a:spcBef>
          <a:spcPct val="0"/>
        </a:spcBef>
        <a:buNone/>
        <a:defRPr sz="200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848" indent="-1565848" algn="l" defTabSz="4175596" rtl="0" eaLnBrk="1" latinLnBrk="0" hangingPunct="1">
        <a:spcBef>
          <a:spcPct val="20000"/>
        </a:spcBef>
        <a:buFont typeface="Arial" pitchFamily="34" charset="0"/>
        <a:buChar char="•"/>
        <a:defRPr sz="14597" kern="1200">
          <a:solidFill>
            <a:schemeClr val="tx1"/>
          </a:solidFill>
          <a:latin typeface="+mn-lt"/>
          <a:ea typeface="+mn-ea"/>
          <a:cs typeface="+mn-cs"/>
        </a:defRPr>
      </a:lvl1pPr>
      <a:lvl2pPr marL="3392671" indent="-1304874" algn="l" defTabSz="4175596" rtl="0" eaLnBrk="1" latinLnBrk="0" hangingPunct="1">
        <a:spcBef>
          <a:spcPct val="20000"/>
        </a:spcBef>
        <a:buFont typeface="Arial" pitchFamily="34" charset="0"/>
        <a:buChar char="–"/>
        <a:defRPr sz="12797" kern="1200">
          <a:solidFill>
            <a:schemeClr val="tx1"/>
          </a:solidFill>
          <a:latin typeface="+mn-lt"/>
          <a:ea typeface="+mn-ea"/>
          <a:cs typeface="+mn-cs"/>
        </a:defRPr>
      </a:lvl2pPr>
      <a:lvl3pPr marL="5219494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10998" kern="1200">
          <a:solidFill>
            <a:schemeClr val="tx1"/>
          </a:solidFill>
          <a:latin typeface="+mn-lt"/>
          <a:ea typeface="+mn-ea"/>
          <a:cs typeface="+mn-cs"/>
        </a:defRPr>
      </a:lvl3pPr>
      <a:lvl4pPr marL="7307291" indent="-1043899" algn="l" defTabSz="4175596" rtl="0" eaLnBrk="1" latinLnBrk="0" hangingPunct="1">
        <a:spcBef>
          <a:spcPct val="20000"/>
        </a:spcBef>
        <a:buFont typeface="Arial" pitchFamily="34" charset="0"/>
        <a:buChar char="–"/>
        <a:defRPr sz="9098" kern="1200">
          <a:solidFill>
            <a:schemeClr val="tx1"/>
          </a:solidFill>
          <a:latin typeface="+mn-lt"/>
          <a:ea typeface="+mn-ea"/>
          <a:cs typeface="+mn-cs"/>
        </a:defRPr>
      </a:lvl4pPr>
      <a:lvl5pPr marL="9395090" indent="-1043899" algn="l" defTabSz="4175596" rtl="0" eaLnBrk="1" latinLnBrk="0" hangingPunct="1">
        <a:spcBef>
          <a:spcPct val="20000"/>
        </a:spcBef>
        <a:buFont typeface="Arial" pitchFamily="34" charset="0"/>
        <a:buChar char="»"/>
        <a:defRPr sz="9098" kern="1200">
          <a:solidFill>
            <a:schemeClr val="tx1"/>
          </a:solidFill>
          <a:latin typeface="+mn-lt"/>
          <a:ea typeface="+mn-ea"/>
          <a:cs typeface="+mn-cs"/>
        </a:defRPr>
      </a:lvl5pPr>
      <a:lvl6pPr marL="11482887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6pPr>
      <a:lvl7pPr marL="13570684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7pPr>
      <a:lvl8pPr marL="15658483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8pPr>
      <a:lvl9pPr marL="17746280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1pPr>
      <a:lvl2pPr marL="2087797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2pPr>
      <a:lvl3pPr marL="4175596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3pPr>
      <a:lvl4pPr marL="6263393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351190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438988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526786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614583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702381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/>
          </p:cNvSpPr>
          <p:nvPr/>
        </p:nvSpPr>
        <p:spPr>
          <a:xfrm>
            <a:off x="21617307" y="1522979"/>
            <a:ext cx="6839684" cy="2879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800" dirty="0"/>
              <a:t>Optional logo of your </a:t>
            </a:r>
            <a:r>
              <a:rPr lang="en-US" sz="4800" dirty="0" smtClean="0"/>
              <a:t>company or organization</a:t>
            </a:r>
            <a:r>
              <a:rPr lang="ja-JP" altLang="en-US" sz="4800" dirty="0" smtClean="0"/>
              <a:t>　</a:t>
            </a:r>
            <a:endParaRPr lang="en-US" sz="4800" dirty="0" smtClean="0"/>
          </a:p>
          <a:p>
            <a:pPr algn="ctr"/>
            <a:r>
              <a:rPr lang="en-US" sz="4000" dirty="0"/>
              <a:t>Otherwise delete this section</a:t>
            </a:r>
            <a:r>
              <a:rPr lang="en-US" sz="4000" dirty="0" smtClean="0"/>
              <a:t>!</a:t>
            </a:r>
            <a:endParaRPr lang="de-DE" sz="6499" dirty="0"/>
          </a:p>
        </p:txBody>
      </p:sp>
      <p:sp>
        <p:nvSpPr>
          <p:cNvPr id="4" name="Textfeld 3"/>
          <p:cNvSpPr txBox="1"/>
          <p:nvPr/>
        </p:nvSpPr>
        <p:spPr>
          <a:xfrm>
            <a:off x="3546140" y="7492067"/>
            <a:ext cx="23038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Name(s</a:t>
            </a:r>
            <a:r>
              <a:rPr lang="en-US" sz="4000" dirty="0">
                <a:latin typeface="+mj-lt"/>
              </a:rPr>
              <a:t>) of Author(s)</a:t>
            </a:r>
          </a:p>
          <a:p>
            <a:pPr algn="ctr"/>
            <a:r>
              <a:rPr lang="en-US" altLang="ja-JP" sz="4000" dirty="0">
                <a:latin typeface="+mj-lt"/>
              </a:rPr>
              <a:t>C</a:t>
            </a:r>
            <a:r>
              <a:rPr lang="en-US" sz="4000" dirty="0" smtClean="0">
                <a:latin typeface="+mj-lt"/>
              </a:rPr>
              <a:t>ompany(s)</a:t>
            </a:r>
            <a:r>
              <a:rPr lang="ja-JP" altLang="en-US" sz="4000" dirty="0">
                <a:latin typeface="+mj-lt"/>
              </a:rPr>
              <a:t> </a:t>
            </a:r>
            <a:r>
              <a:rPr lang="en-US" altLang="ja-JP" sz="4000" dirty="0" smtClean="0">
                <a:latin typeface="+mj-lt"/>
              </a:rPr>
              <a:t>or Organization(s)</a:t>
            </a:r>
            <a:endParaRPr lang="en-US" sz="4000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458238" y="10242397"/>
            <a:ext cx="12887405" cy="363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 smtClean="0"/>
              <a:t>Introduction</a:t>
            </a:r>
            <a:endParaRPr lang="de-DE" sz="5999" b="1" dirty="0"/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sym typeface="Wingdings" pitchFamily="2" charset="2"/>
              </a:rPr>
              <a:t>give background of study, i.e. describe problem and previous </a:t>
            </a:r>
            <a:r>
              <a:rPr lang="en-US" sz="3999" dirty="0" smtClean="0">
                <a:sym typeface="Wingdings" pitchFamily="2" charset="2"/>
              </a:rPr>
              <a:t>findings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 smtClean="0">
                <a:sym typeface="Wingdings" pitchFamily="2" charset="2"/>
              </a:rPr>
              <a:t>Indicate </a:t>
            </a:r>
            <a:r>
              <a:rPr lang="en-US" sz="3999" dirty="0">
                <a:sym typeface="Wingdings" pitchFamily="2" charset="2"/>
              </a:rPr>
              <a:t>aim of study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6137300" y="30317851"/>
            <a:ext cx="12887405" cy="301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999" b="1" dirty="0"/>
              <a:t>Conclusion</a:t>
            </a:r>
          </a:p>
          <a:p>
            <a:pPr marL="571386" indent="-571386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/>
              <a:t>give a conclusion of your study</a:t>
            </a:r>
          </a:p>
          <a:p>
            <a:pPr marL="571386" indent="-571386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/>
              <a:t>use bullet points with clear statements </a:t>
            </a:r>
          </a:p>
        </p:txBody>
      </p:sp>
      <p:sp>
        <p:nvSpPr>
          <p:cNvPr id="14" name="Textfeld 10"/>
          <p:cNvSpPr txBox="1">
            <a:spLocks noChangeArrowheads="1"/>
          </p:cNvSpPr>
          <p:nvPr/>
        </p:nvSpPr>
        <p:spPr bwMode="auto">
          <a:xfrm>
            <a:off x="8423759" y="4335985"/>
            <a:ext cx="13283697" cy="101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5999" dirty="0">
                <a:solidFill>
                  <a:srgbClr val="DE6336"/>
                </a:solidFill>
                <a:latin typeface="Calibri" pitchFamily="34" charset="0"/>
              </a:rPr>
              <a:t>Paper </a:t>
            </a:r>
            <a:r>
              <a:rPr lang="en-US" altLang="ja-JP" sz="5999" dirty="0" smtClean="0">
                <a:solidFill>
                  <a:srgbClr val="DE6336"/>
                </a:solidFill>
                <a:latin typeface="Calibri" pitchFamily="34" charset="0"/>
              </a:rPr>
              <a:t>No. (e.g.530XXXX)</a:t>
            </a:r>
            <a:endParaRPr lang="en-US" sz="5999" dirty="0">
              <a:solidFill>
                <a:srgbClr val="DE6336"/>
              </a:solidFill>
              <a:latin typeface="Calibri" pitchFamily="34" charset="0"/>
            </a:endParaRPr>
          </a:p>
        </p:txBody>
      </p:sp>
      <p:sp>
        <p:nvSpPr>
          <p:cNvPr id="12" name="Textfeld 3"/>
          <p:cNvSpPr txBox="1"/>
          <p:nvPr/>
        </p:nvSpPr>
        <p:spPr>
          <a:xfrm>
            <a:off x="3607698" y="5266062"/>
            <a:ext cx="23038936" cy="209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99" b="1" dirty="0">
                <a:latin typeface="+mj-lt"/>
              </a:rPr>
              <a:t>TITLE</a:t>
            </a:r>
          </a:p>
          <a:p>
            <a:pPr algn="ctr"/>
            <a:r>
              <a:rPr lang="en-US" sz="6499" b="1" dirty="0">
                <a:latin typeface="+mj-lt"/>
              </a:rPr>
              <a:t>(max. 2 </a:t>
            </a:r>
            <a:r>
              <a:rPr lang="en-US" sz="6499" b="1" dirty="0" smtClean="0">
                <a:latin typeface="+mj-lt"/>
              </a:rPr>
              <a:t>lines)</a:t>
            </a:r>
            <a:endParaRPr lang="en-US" sz="2999" dirty="0">
              <a:latin typeface="+mj-lt"/>
            </a:endParaRPr>
          </a:p>
        </p:txBody>
      </p:sp>
      <p:sp>
        <p:nvSpPr>
          <p:cNvPr id="15" name="Textfeld 4"/>
          <p:cNvSpPr txBox="1"/>
          <p:nvPr/>
        </p:nvSpPr>
        <p:spPr>
          <a:xfrm>
            <a:off x="1458238" y="17225611"/>
            <a:ext cx="12887405" cy="301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/>
              <a:t>Headline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sym typeface="Wingdings" pitchFamily="2" charset="2"/>
              </a:rPr>
              <a:t>description/figure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sym typeface="Wingdings" pitchFamily="2" charset="2"/>
              </a:rPr>
              <a:t>description/figure</a:t>
            </a:r>
          </a:p>
        </p:txBody>
      </p:sp>
      <p:sp>
        <p:nvSpPr>
          <p:cNvPr id="17" name="Textfeld 4"/>
          <p:cNvSpPr txBox="1"/>
          <p:nvPr/>
        </p:nvSpPr>
        <p:spPr>
          <a:xfrm>
            <a:off x="16137300" y="10242397"/>
            <a:ext cx="12887405" cy="301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/>
              <a:t>Headline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sym typeface="Wingdings" pitchFamily="2" charset="2"/>
              </a:rPr>
              <a:t>description/figure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sym typeface="Wingdings" pitchFamily="2" charset="2"/>
              </a:rPr>
              <a:t>description/figure</a:t>
            </a:r>
          </a:p>
        </p:txBody>
      </p:sp>
      <p:sp>
        <p:nvSpPr>
          <p:cNvPr id="13" name="Textfeld 10"/>
          <p:cNvSpPr txBox="1"/>
          <p:nvPr/>
        </p:nvSpPr>
        <p:spPr>
          <a:xfrm>
            <a:off x="8612339" y="2309645"/>
            <a:ext cx="129065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Study </a:t>
            </a:r>
            <a:r>
              <a:rPr lang="en-GB" sz="8000" dirty="0" smtClean="0">
                <a:solidFill>
                  <a:srgbClr val="DE6336"/>
                </a:solidFill>
                <a:latin typeface="+mj-lt"/>
              </a:rPr>
              <a:t>Committee</a:t>
            </a:r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 (e.g.B2)</a:t>
            </a:r>
          </a:p>
          <a:p>
            <a:pPr algn="ctr">
              <a:defRPr/>
            </a:pPr>
            <a:r>
              <a:rPr lang="de-DE" sz="5000" dirty="0">
                <a:solidFill>
                  <a:srgbClr val="DE6336"/>
                </a:solidFill>
              </a:rPr>
              <a:t>Title of Study </a:t>
            </a:r>
            <a:r>
              <a:rPr lang="en-GB" sz="5000" dirty="0" smtClean="0">
                <a:solidFill>
                  <a:srgbClr val="DE6336"/>
                </a:solidFill>
              </a:rPr>
              <a:t>Committee</a:t>
            </a:r>
            <a:r>
              <a:rPr lang="de-DE" sz="5000" dirty="0" smtClean="0">
                <a:solidFill>
                  <a:srgbClr val="DE6336"/>
                </a:solidFill>
              </a:rPr>
              <a:t> (e.g. Overhead Lines)</a:t>
            </a:r>
            <a:endParaRPr lang="de-DE" sz="5000" dirty="0">
              <a:solidFill>
                <a:srgbClr val="DE6336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86078" y="40916049"/>
            <a:ext cx="105659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sz="6000" dirty="0">
                <a:solidFill>
                  <a:srgbClr val="008D5C"/>
                </a:solidFill>
              </a:rPr>
              <a:t>https://www.cigre2023sendai.jp/</a:t>
            </a:r>
          </a:p>
        </p:txBody>
      </p:sp>
    </p:spTree>
    <p:extLst>
      <p:ext uri="{BB962C8B-B14F-4D97-AF65-F5344CB8AC3E}">
        <p14:creationId xmlns:p14="http://schemas.microsoft.com/office/powerpoint/2010/main" val="12881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91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Larissa</vt:lpstr>
      <vt:lpstr>PowerPoint プレゼンテーション</vt:lpstr>
    </vt:vector>
  </TitlesOfParts>
  <Company>Tohoku Electric Poer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WING</dc:creator>
  <cp:lastModifiedBy>戸來 大二郎/東北電力ＮＷ</cp:lastModifiedBy>
  <cp:revision>57</cp:revision>
  <cp:lastPrinted>2012-02-13T11:44:21Z</cp:lastPrinted>
  <dcterms:created xsi:type="dcterms:W3CDTF">2012-01-27T19:43:58Z</dcterms:created>
  <dcterms:modified xsi:type="dcterms:W3CDTF">2023-07-13T10:37:25Z</dcterms:modified>
</cp:coreProperties>
</file>