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0" r:id="rId3"/>
    <p:sldId id="261" r:id="rId4"/>
    <p:sldId id="263" r:id="rId5"/>
  </p:sldIdLst>
  <p:sldSz cx="12192000" cy="6858000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E25"/>
    <a:srgbClr val="FFFFEB"/>
    <a:srgbClr val="FFFFCC"/>
    <a:srgbClr val="FEE8FA"/>
    <a:srgbClr val="F7FFF7"/>
    <a:srgbClr val="6FAC46"/>
    <a:srgbClr val="EBFFEB"/>
    <a:srgbClr val="CCFFCC"/>
    <a:srgbClr val="FF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71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13" d="100"/>
          <a:sy n="113" d="100"/>
        </p:scale>
        <p:origin x="511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7CF71B41-C6EA-4451-BDAA-FDBA1009B8A0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1EE134F1-C286-4E5D-B5E2-BBF6EA4D00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4131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3428"/>
          </a:xfrm>
          <a:prstGeom prst="rect">
            <a:avLst/>
          </a:prstGeom>
        </p:spPr>
        <p:txBody>
          <a:bodyPr vert="horz" lIns="99057" tIns="49528" rIns="99057" bIns="49528" rtlCol="0"/>
          <a:lstStyle>
            <a:lvl1pPr algn="r">
              <a:defRPr sz="1300"/>
            </a:lvl1pPr>
          </a:lstStyle>
          <a:p>
            <a:fld id="{AB169F8C-0DEF-4029-8ACF-0EB96B39180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372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7" tIns="49528" rIns="99057" bIns="495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4"/>
          </a:xfrm>
          <a:prstGeom prst="rect">
            <a:avLst/>
          </a:prstGeom>
        </p:spPr>
        <p:txBody>
          <a:bodyPr vert="horz" lIns="99057" tIns="49528" rIns="99057" bIns="495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092" y="9719598"/>
            <a:ext cx="3077739" cy="513427"/>
          </a:xfrm>
          <a:prstGeom prst="rect">
            <a:avLst/>
          </a:prstGeom>
        </p:spPr>
        <p:txBody>
          <a:bodyPr vert="horz" lIns="99057" tIns="49528" rIns="99057" bIns="49528" rtlCol="0" anchor="b"/>
          <a:lstStyle>
            <a:lvl1pPr algn="r">
              <a:defRPr sz="1300"/>
            </a:lvl1pPr>
          </a:lstStyle>
          <a:p>
            <a:fld id="{9506A589-3DB0-4AA5-9AD0-5676E3786F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277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microsoft.com/office/2007/relationships/hdphoto" Target="../media/hdphoto4.wdp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Pr>
        <a:gradFill flip="none" rotWithShape="1">
          <a:gsLst>
            <a:gs pos="90000">
              <a:schemeClr val="bg1"/>
            </a:gs>
            <a:gs pos="0">
              <a:schemeClr val="bg1"/>
            </a:gs>
            <a:gs pos="27000">
              <a:srgbClr val="FFCE25">
                <a:lumMod val="100000"/>
                <a:alpha val="6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50504" y="172815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 rotWithShape="1"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242" r="37921"/>
          <a:stretch/>
        </p:blipFill>
        <p:spPr>
          <a:xfrm>
            <a:off x="10257761" y="1518461"/>
            <a:ext cx="1107593" cy="23920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図 7"/>
          <p:cNvPicPr>
            <a:picLocks noChangeAspect="1"/>
          </p:cNvPicPr>
          <p:nvPr userDrawn="1"/>
        </p:nvPicPr>
        <p:blipFill rotWithShape="1"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328" r="36076"/>
          <a:stretch/>
        </p:blipFill>
        <p:spPr>
          <a:xfrm>
            <a:off x="879654" y="1647960"/>
            <a:ext cx="1182999" cy="23920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図 10"/>
          <p:cNvPicPr>
            <a:picLocks noChangeAspect="1"/>
          </p:cNvPicPr>
          <p:nvPr userDrawn="1"/>
        </p:nvPicPr>
        <p:blipFill rotWithShape="1">
          <a:blip r:embed="rId6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802" r="38002"/>
          <a:stretch/>
        </p:blipFill>
        <p:spPr>
          <a:xfrm>
            <a:off x="64823" y="2390339"/>
            <a:ext cx="1080114" cy="23920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8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6802" r="38002"/>
          <a:stretch/>
        </p:blipFill>
        <p:spPr>
          <a:xfrm>
            <a:off x="11026455" y="2443680"/>
            <a:ext cx="1080114" cy="23920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8406" y="5492151"/>
            <a:ext cx="2089601" cy="1446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391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A83BD-48C7-4C8D-A3BF-F1FB08EDC808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7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7257D-FD23-43E9-835E-79EA829670BC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478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0556-C705-43C5-8BB1-ED3FEA1A1996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136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0866D-293D-4793-99FA-B2D2FA4A7EF2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98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" t="-248554" r="-9126" b="-272063"/>
          <a:stretch/>
        </p:blipFill>
        <p:spPr>
          <a:xfrm>
            <a:off x="148410" y="5480492"/>
            <a:ext cx="13342620" cy="2458088"/>
          </a:xfrm>
          <a:prstGeom prst="rect">
            <a:avLst/>
          </a:prstGeom>
          <a:solidFill>
            <a:schemeClr val="bg1">
              <a:alpha val="1000"/>
            </a:schemeClr>
          </a:solidFill>
          <a:effectLst>
            <a:softEdge rad="660400"/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83" y="180909"/>
            <a:ext cx="11211339" cy="602284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583" y="1151628"/>
            <a:ext cx="11211339" cy="5020504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n"/>
              <a:defRPr/>
            </a:lvl1pPr>
            <a:lvl2pPr marL="685800" indent="-228600">
              <a:buFont typeface="Wingdings" panose="05000000000000000000" pitchFamily="2" charset="2"/>
              <a:buChar char="l"/>
              <a:defRPr/>
            </a:lvl2pPr>
            <a:lvl3pPr marL="1143000" indent="-228600"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436407" y="6527329"/>
            <a:ext cx="685799" cy="275871"/>
          </a:xfrm>
        </p:spPr>
        <p:txBody>
          <a:bodyPr/>
          <a:lstStyle>
            <a:lvl1pPr>
              <a:defRPr sz="1600" b="1">
                <a:solidFill>
                  <a:schemeClr val="bg1"/>
                </a:solidFill>
                <a:latin typeface="Arial Black" panose="020B0A04020102020204" pitchFamily="34" charset="0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 dirty="0" smtClean="0"/>
              <a:t>P</a:t>
            </a:r>
            <a:fld id="{F51D63B1-B313-473D-9797-51F7DACB64D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967410"/>
            <a:ext cx="12192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 userDrawn="1"/>
        </p:nvSpPr>
        <p:spPr>
          <a:xfrm>
            <a:off x="7629525" y="6574887"/>
            <a:ext cx="3787877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en-US" altLang="ja-JP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CIGRE 2023 SENDAI 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COLLOQUIUM</a:t>
            </a:r>
            <a:endParaRPr kumimoji="1" lang="en-US" altLang="ja-JP" sz="1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13" name="図 12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  <a14:imgEffect>
                      <a14:brightnessContrast brigh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7549" y="5305990"/>
            <a:ext cx="1284657" cy="113721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30" y="-74762"/>
            <a:ext cx="1621766" cy="112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64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" t="-248554" r="-9126" b="-272063"/>
          <a:stretch/>
        </p:blipFill>
        <p:spPr>
          <a:xfrm>
            <a:off x="148410" y="5480492"/>
            <a:ext cx="13342620" cy="2458088"/>
          </a:xfrm>
          <a:prstGeom prst="rect">
            <a:avLst/>
          </a:prstGeom>
          <a:solidFill>
            <a:schemeClr val="bg1">
              <a:alpha val="1000"/>
            </a:schemeClr>
          </a:solidFill>
          <a:effectLst>
            <a:softEdge rad="660400"/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83" y="180909"/>
            <a:ext cx="11211339" cy="602284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583" y="1151628"/>
            <a:ext cx="11211339" cy="5020504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n"/>
              <a:defRPr/>
            </a:lvl1pPr>
            <a:lvl2pPr marL="685800" indent="-228600">
              <a:buFont typeface="Wingdings" panose="05000000000000000000" pitchFamily="2" charset="2"/>
              <a:buChar char="l"/>
              <a:defRPr/>
            </a:lvl2pPr>
            <a:lvl3pPr marL="1143000" indent="-228600"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967410"/>
            <a:ext cx="12192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1436407" y="6527329"/>
            <a:ext cx="685799" cy="275871"/>
          </a:xfrm>
        </p:spPr>
        <p:txBody>
          <a:bodyPr/>
          <a:lstStyle>
            <a:lvl1pPr>
              <a:defRPr sz="1600" b="1">
                <a:solidFill>
                  <a:schemeClr val="bg1"/>
                </a:solidFill>
                <a:latin typeface="Arial Black" panose="020B0A04020102020204" pitchFamily="34" charset="0"/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 dirty="0" smtClean="0"/>
              <a:t>P</a:t>
            </a:r>
            <a:fld id="{F51D63B1-B313-473D-9797-51F7DACB64D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15" name="図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30" y="-74762"/>
            <a:ext cx="1621766" cy="1122539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 userDrawn="1"/>
        </p:nvSpPr>
        <p:spPr>
          <a:xfrm>
            <a:off x="7629525" y="6574887"/>
            <a:ext cx="3787877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en-US" altLang="ja-JP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CIGRE 2023 SENDAI 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COLLOQUIUM</a:t>
            </a:r>
            <a:endParaRPr kumimoji="1" lang="en-US" altLang="ja-JP" sz="1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66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タイトルとコンテンツ">
    <p:bg>
      <p:bgPr>
        <a:gradFill>
          <a:gsLst>
            <a:gs pos="2000">
              <a:schemeClr val="bg1"/>
            </a:gs>
            <a:gs pos="75000">
              <a:srgbClr val="EBFFEB"/>
            </a:gs>
            <a:gs pos="99000">
              <a:schemeClr val="accent1">
                <a:lumMod val="40000"/>
                <a:lumOff val="60000"/>
              </a:schemeClr>
            </a:gs>
          </a:gsLst>
          <a:lin ang="4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図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7" t="-248554" r="-9126" b="-272063"/>
          <a:stretch/>
        </p:blipFill>
        <p:spPr>
          <a:xfrm>
            <a:off x="148410" y="5480492"/>
            <a:ext cx="13342620" cy="2458088"/>
          </a:xfrm>
          <a:prstGeom prst="rect">
            <a:avLst/>
          </a:prstGeom>
          <a:solidFill>
            <a:schemeClr val="bg1">
              <a:alpha val="1000"/>
            </a:schemeClr>
          </a:solidFill>
          <a:effectLst>
            <a:softEdge rad="660400"/>
          </a:effectLst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3583" y="180909"/>
            <a:ext cx="11211339" cy="602284"/>
          </a:xfrm>
        </p:spPr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3583" y="1151628"/>
            <a:ext cx="11211339" cy="5020504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n"/>
              <a:defRPr/>
            </a:lvl1pPr>
            <a:lvl2pPr marL="685800" indent="-228600">
              <a:buFont typeface="Wingdings" panose="05000000000000000000" pitchFamily="2" charset="2"/>
              <a:buChar char="l"/>
              <a:defRPr/>
            </a:lvl2pPr>
            <a:lvl3pPr marL="1143000" indent="-228600">
              <a:buFont typeface="Wingdings" panose="05000000000000000000" pitchFamily="2" charset="2"/>
              <a:buChar char="ü"/>
              <a:defRPr/>
            </a:lvl3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967410"/>
            <a:ext cx="12192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4" name="スライド番号プレースホルダー 5"/>
          <p:cNvSpPr txBox="1">
            <a:spLocks/>
          </p:cNvSpPr>
          <p:nvPr userDrawn="1"/>
        </p:nvSpPr>
        <p:spPr>
          <a:xfrm>
            <a:off x="11436407" y="6527329"/>
            <a:ext cx="685799" cy="2758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ja-JP"/>
            </a:defPPr>
            <a:lvl1pPr marL="0" algn="r" defTabSz="914400" rtl="0" eaLnBrk="1" latinLnBrk="0" hangingPunct="1">
              <a:defRPr kumimoji="1" sz="1600" b="1" kern="1200">
                <a:solidFill>
                  <a:schemeClr val="bg1"/>
                </a:solidFill>
                <a:latin typeface="Arial Black" panose="020B0A04020102020204" pitchFamily="34" charset="0"/>
                <a:ea typeface="ＭＳ Ｐゴシック" panose="020B0600070205080204" pitchFamily="50" charset="-128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 smtClean="0"/>
              <a:t>P</a:t>
            </a:r>
            <a:fld id="{F51D63B1-B313-473D-9797-51F7DACB64D6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>
          <a:blip r:embed="rId3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7549" y="5305990"/>
            <a:ext cx="1284657" cy="1137210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230" y="-74762"/>
            <a:ext cx="1621766" cy="1122539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 userDrawn="1"/>
        </p:nvSpPr>
        <p:spPr>
          <a:xfrm>
            <a:off x="7629525" y="6574887"/>
            <a:ext cx="3787877" cy="233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kumimoji="1" lang="en-US" altLang="ja-JP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CIGRE 2023 SENDAI </a:t>
            </a:r>
            <a:r>
              <a:rPr kumimoji="1" lang="en-US" altLang="ja-JP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COLLOQUIUM</a:t>
            </a:r>
            <a:endParaRPr kumimoji="1" lang="en-US" altLang="ja-JP" sz="1400" dirty="0" smtClean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63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EC873-D65A-4664-969F-B9B8502E60E2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4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00DCC-68EB-4BD9-8104-8B6512557C49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714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FF3E8-5D2A-48AB-9E6F-936BDA394F68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90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26E4F-A90E-40F9-84C0-DEDBC079DCFC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247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F80D-651F-4D2E-83AC-2216CC400DFF}" type="datetime1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D63B1-B313-473D-9797-51F7DACB64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783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99323B28-B0E4-4CFA-8ECD-3E525FC58A43}" type="datetime1">
              <a:rPr lang="ja-JP" altLang="en-US" smtClean="0"/>
              <a:t>2023/7/13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ＭＳ 明朝" panose="02020609040205080304" pitchFamily="17" charset="-128"/>
                <a:ea typeface="ＭＳ 明朝" panose="02020609040205080304" pitchFamily="17" charset="-128"/>
              </a:defRPr>
            </a:lvl1pPr>
          </a:lstStyle>
          <a:p>
            <a:fld id="{F51D63B1-B313-473D-9797-51F7DACB64D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867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ＭＳ 明朝" panose="02020609040205080304" pitchFamily="17" charset="-128"/>
          <a:ea typeface="ＭＳ 明朝" panose="02020609040205080304" pitchFamily="17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Gallery_of_sovereign_state_flag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9976563" y="284390"/>
            <a:ext cx="2045661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GB" altLang="ja-JP" sz="1000" dirty="0"/>
              <a:t>You may insert your country flag.</a:t>
            </a:r>
            <a:r>
              <a:rPr lang="en-GB" altLang="ja-JP" sz="1000" dirty="0">
                <a:solidFill>
                  <a:schemeClr val="bg1"/>
                </a:solidFill>
              </a:rPr>
              <a:t>  </a:t>
            </a:r>
            <a:r>
              <a:rPr lang="fr-FR" altLang="ja-JP" sz="1000" dirty="0"/>
              <a:t>See on </a:t>
            </a:r>
            <a:r>
              <a:rPr lang="en-GB" altLang="ja-JP" sz="1000" dirty="0">
                <a:hlinkClick r:id="rId2"/>
              </a:rPr>
              <a:t>https://en.wikipedia.org/wiki/Gallery_of_sovereign_state_flags</a:t>
            </a:r>
            <a:endParaRPr lang="fr-FR" altLang="ja-JP" sz="1000" dirty="0"/>
          </a:p>
          <a:p>
            <a:r>
              <a:rPr lang="en-GB" altLang="ja-JP" sz="1000" dirty="0">
                <a:solidFill>
                  <a:schemeClr val="bg1"/>
                </a:solidFill>
              </a:rPr>
              <a:t> </a:t>
            </a:r>
            <a:r>
              <a:rPr lang="en-GB" altLang="ja-JP" sz="1000" dirty="0"/>
              <a:t>(select  PNG format, 200px). Otherwise delete this section!</a:t>
            </a:r>
          </a:p>
        </p:txBody>
      </p:sp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3369033" y="1318840"/>
            <a:ext cx="5505450" cy="1842740"/>
          </a:xfrm>
        </p:spPr>
        <p:txBody>
          <a:bodyPr anchor="ctr">
            <a:normAutofit/>
          </a:bodyPr>
          <a:lstStyle/>
          <a:p>
            <a:r>
              <a:rPr kumimoji="1" lang="en-US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Paper No. (e.g. 530XXXX)</a:t>
            </a:r>
            <a:br>
              <a:rPr kumimoji="1" lang="en-US" altLang="ja-JP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ja-JP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  <a:endParaRPr kumimoji="1" lang="ja-JP" alt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67603" y="3535519"/>
            <a:ext cx="53083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Main Author’s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 Presenter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 Presenter’s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name 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80138" y="4863565"/>
            <a:ext cx="668324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Logo of your </a:t>
            </a:r>
            <a:r>
              <a:rPr kumimoji="1"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company or organization</a:t>
            </a:r>
          </a:p>
          <a:p>
            <a:pPr algn="ctr"/>
            <a:r>
              <a:rPr kumimoji="1"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1"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kumimoji="1"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reasonable size </a:t>
            </a:r>
            <a:r>
              <a:rPr kumimoji="1"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and on first slide </a:t>
            </a:r>
            <a:r>
              <a:rPr kumimoji="1"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  <a:endParaRPr kumimoji="1"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87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093" y="337454"/>
            <a:ext cx="11335872" cy="629957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Paper Presentation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fld id="{F51D63B1-B313-473D-9797-51F7DACB64D6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522736" y="1146383"/>
            <a:ext cx="11335872" cy="5020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anose="05000000000000000000" pitchFamily="2" charset="2"/>
              <a:buChar char="n"/>
              <a:defRPr kumimoji="1" sz="2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l"/>
              <a:defRPr kumimoji="1" sz="24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ü"/>
              <a:defRPr kumimoji="1" sz="20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use this template to prepare your Paper Presentation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Fill in slide 0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Type in the number and the title of your Paper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Specify main author’s and presenter’s name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logo of the company or affiliation – of reasonable size - may be added on first page only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Save the file with a new name, according to the following syntax: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None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Paper Number(e.g.530XXXX)_oral.pptx so that your presentation can be easily identified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Delete slide 1 of guidelines, and complete the slideshow.</a:t>
            </a:r>
          </a:p>
          <a:p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2506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84093" y="337454"/>
            <a:ext cx="11335872" cy="629957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093" y="1151628"/>
            <a:ext cx="11335872" cy="50205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dirty="0"/>
              <a:t>P</a:t>
            </a:r>
            <a:fld id="{F51D63B1-B313-473D-9797-51F7DACB64D6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385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>
            <a:spLocks noGrp="1"/>
          </p:cNvSpPr>
          <p:nvPr>
            <p:ph type="title"/>
          </p:nvPr>
        </p:nvSpPr>
        <p:spPr>
          <a:xfrm>
            <a:off x="484093" y="337454"/>
            <a:ext cx="11335872" cy="629957"/>
          </a:xfrm>
        </p:spPr>
        <p:txBody>
          <a:bodyPr>
            <a:normAutofit/>
          </a:bodyPr>
          <a:lstStyle/>
          <a:p>
            <a:r>
              <a:rPr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84093" y="1151628"/>
            <a:ext cx="11335872" cy="50205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248698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9C30FE2B-DC56-4CDA-89EB-9FAC90A014AE}" vid="{B9B61D95-AF29-4E88-A90D-C33FF5999025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1874</TotalTime>
  <Words>158</Words>
  <Application>Microsoft Office PowerPoint</Application>
  <PresentationFormat>ワイド画面</PresentationFormat>
  <Paragraphs>21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ＭＳ Ｐゴシック</vt:lpstr>
      <vt:lpstr>ＭＳ 明朝</vt:lpstr>
      <vt:lpstr>游ゴシック</vt:lpstr>
      <vt:lpstr>Arial</vt:lpstr>
      <vt:lpstr>Arial Black</vt:lpstr>
      <vt:lpstr>Wingdings</vt:lpstr>
      <vt:lpstr>Office テーマ</vt:lpstr>
      <vt:lpstr>Paper No. (e.g. 530XXXX)  Paper title</vt:lpstr>
      <vt:lpstr>Paper Presentation</vt:lpstr>
      <vt:lpstr>Title</vt:lpstr>
      <vt:lpstr>Title</vt:lpstr>
    </vt:vector>
  </TitlesOfParts>
  <Company>東北電力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WING</dc:creator>
  <cp:lastModifiedBy>戸來 大二郎/東北電力ＮＷ</cp:lastModifiedBy>
  <cp:revision>93</cp:revision>
  <cp:lastPrinted>2021-12-16T08:07:27Z</cp:lastPrinted>
  <dcterms:created xsi:type="dcterms:W3CDTF">2021-12-16T07:36:20Z</dcterms:created>
  <dcterms:modified xsi:type="dcterms:W3CDTF">2023-07-13T10:30:49Z</dcterms:modified>
</cp:coreProperties>
</file>